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00" y="5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788D5-5758-4717-BD07-57CC0EDCF943}" type="datetimeFigureOut">
              <a:rPr lang="he-IL" smtClean="0"/>
              <a:t>כ"ז/תמוז/תש"פ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B54AB-A158-4038-A2B1-8F15CF7283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10790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788D5-5758-4717-BD07-57CC0EDCF943}" type="datetimeFigureOut">
              <a:rPr lang="he-IL" smtClean="0"/>
              <a:t>כ"ז/תמוז/תש"פ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B54AB-A158-4038-A2B1-8F15CF7283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7773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788D5-5758-4717-BD07-57CC0EDCF943}" type="datetimeFigureOut">
              <a:rPr lang="he-IL" smtClean="0"/>
              <a:t>כ"ז/תמוז/תש"פ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B54AB-A158-4038-A2B1-8F15CF7283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04369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788D5-5758-4717-BD07-57CC0EDCF943}" type="datetimeFigureOut">
              <a:rPr lang="he-IL" smtClean="0"/>
              <a:t>כ"ז/תמוז/תש"פ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B54AB-A158-4038-A2B1-8F15CF7283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60954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788D5-5758-4717-BD07-57CC0EDCF943}" type="datetimeFigureOut">
              <a:rPr lang="he-IL" smtClean="0"/>
              <a:t>כ"ז/תמוז/תש"פ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B54AB-A158-4038-A2B1-8F15CF7283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34883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788D5-5758-4717-BD07-57CC0EDCF943}" type="datetimeFigureOut">
              <a:rPr lang="he-IL" smtClean="0"/>
              <a:t>כ"ז/תמוז/תש"פ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B54AB-A158-4038-A2B1-8F15CF7283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03288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788D5-5758-4717-BD07-57CC0EDCF943}" type="datetimeFigureOut">
              <a:rPr lang="he-IL" smtClean="0"/>
              <a:t>כ"ז/תמוז/תש"פ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B54AB-A158-4038-A2B1-8F15CF7283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1141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788D5-5758-4717-BD07-57CC0EDCF943}" type="datetimeFigureOut">
              <a:rPr lang="he-IL" smtClean="0"/>
              <a:t>כ"ז/תמוז/תש"פ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B54AB-A158-4038-A2B1-8F15CF7283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17340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788D5-5758-4717-BD07-57CC0EDCF943}" type="datetimeFigureOut">
              <a:rPr lang="he-IL" smtClean="0"/>
              <a:t>כ"ז/תמוז/תש"פ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B54AB-A158-4038-A2B1-8F15CF7283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42795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788D5-5758-4717-BD07-57CC0EDCF943}" type="datetimeFigureOut">
              <a:rPr lang="he-IL" smtClean="0"/>
              <a:t>כ"ז/תמוז/תש"פ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B54AB-A158-4038-A2B1-8F15CF7283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74161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788D5-5758-4717-BD07-57CC0EDCF943}" type="datetimeFigureOut">
              <a:rPr lang="he-IL" smtClean="0"/>
              <a:t>כ"ז/תמוז/תש"פ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B54AB-A158-4038-A2B1-8F15CF7283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16532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2788D5-5758-4717-BD07-57CC0EDCF943}" type="datetimeFigureOut">
              <a:rPr lang="he-IL" smtClean="0"/>
              <a:t>כ"ז/תמוז/תש"פ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B54AB-A158-4038-A2B1-8F15CF7283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41029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408198" y="1871365"/>
            <a:ext cx="8651727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מערכת המציגה פריחה ומידע </a:t>
            </a:r>
          </a:p>
          <a:p>
            <a:pPr algn="ctr"/>
            <a:r>
              <a:rPr lang="he-IL" sz="5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על הפרחים במדינת ישראל</a:t>
            </a:r>
            <a:endParaRPr lang="en-US" sz="54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447249" y="948035"/>
            <a:ext cx="30498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BLOSSOM</a:t>
            </a:r>
            <a:endParaRPr lang="en-US" sz="54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55138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295650" y="1714500"/>
            <a:ext cx="8658225" cy="13234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2000" b="1" dirty="0" smtClean="0">
                <a:solidFill>
                  <a:schemeClr val="bg1"/>
                </a:solidFill>
              </a:rPr>
              <a:t>כאשר פותחים את הדף הראשי של האתר, מוצגת לנו רשימה של שמות רוב הפרחים שחשבנו שמשפחות וילדים ירצו לצאת לראות. את שמות הפרחים, והמידע עליהם הוצאנו מאתרים כמו : "צמח השדה", ו"ויקיפדיה".</a:t>
            </a:r>
          </a:p>
          <a:p>
            <a:endParaRPr lang="he-IL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3737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15315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74289" y="1066318"/>
            <a:ext cx="7891161" cy="163121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2000" b="1" dirty="0" smtClean="0"/>
              <a:t>בעת לחיצה על אחד משמות הפרחים בדף הראשי נעבור אל "דף המידע" של אותו הפרח.</a:t>
            </a:r>
          </a:p>
          <a:p>
            <a:pPr algn="r" rtl="1"/>
            <a:r>
              <a:rPr lang="he-IL" sz="2000" b="1" dirty="0" smtClean="0"/>
              <a:t>דף זה כולל את השם ושהם שמדעי של הפרח, את מקום פריחתו (בדרך כלל), ותמונה של הפרח.</a:t>
            </a:r>
          </a:p>
          <a:p>
            <a:pPr algn="r" rtl="1"/>
            <a:r>
              <a:rPr lang="he-IL" sz="2000" b="1" smtClean="0"/>
              <a:t>בכל דף מידע ניתנת למשתמשים אופציה להשאיר תגובה.</a:t>
            </a:r>
            <a:endParaRPr lang="he-IL" sz="2000" b="1" dirty="0"/>
          </a:p>
        </p:txBody>
      </p:sp>
    </p:spTree>
    <p:extLst>
      <p:ext uri="{BB962C8B-B14F-4D97-AF65-F5344CB8AC3E}">
        <p14:creationId xmlns:p14="http://schemas.microsoft.com/office/powerpoint/2010/main" val="1417867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0051" y="820421"/>
            <a:ext cx="6742430" cy="163121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2000" b="1" dirty="0" smtClean="0"/>
              <a:t>בעת הלחיצה על "</a:t>
            </a:r>
            <a:r>
              <a:rPr lang="en-US" sz="2000" b="1" dirty="0" smtClean="0"/>
              <a:t>click to go to map</a:t>
            </a:r>
            <a:r>
              <a:rPr lang="he-IL" sz="2000" b="1" dirty="0" smtClean="0"/>
              <a:t>", יוצג לנו האתר הנל.</a:t>
            </a:r>
          </a:p>
          <a:p>
            <a:pPr algn="r" rtl="1"/>
            <a:r>
              <a:rPr lang="he-IL" sz="2000" b="1" dirty="0" smtClean="0"/>
              <a:t>כל נקודה על המפה מייצגת פרח ספציפי.</a:t>
            </a:r>
          </a:p>
          <a:p>
            <a:pPr algn="r" rtl="1"/>
            <a:r>
              <a:rPr lang="he-IL" sz="2000" b="1" dirty="0" smtClean="0"/>
              <a:t>ניתן למפות את הנקודות לפי תאריך, ולפי מיקום.</a:t>
            </a:r>
          </a:p>
          <a:p>
            <a:pPr algn="r" rtl="1"/>
            <a:endParaRPr lang="he-IL" sz="2000" b="1" dirty="0" smtClean="0"/>
          </a:p>
          <a:p>
            <a:endParaRPr lang="he-IL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773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10131" y="4041141"/>
            <a:ext cx="674243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2000" b="1" dirty="0" smtClean="0">
                <a:solidFill>
                  <a:schemeClr val="accent1">
                    <a:lumMod val="50000"/>
                  </a:schemeClr>
                </a:solidFill>
              </a:rPr>
              <a:t>כאן ניתן לראות מיפוי של הפרחים בחודש פברואר במרכז הארץ</a:t>
            </a:r>
            <a:endParaRPr lang="he-IL" sz="20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144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8889" b="47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10131" y="4041141"/>
            <a:ext cx="6742430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2000" b="1" dirty="0" smtClean="0">
                <a:solidFill>
                  <a:schemeClr val="accent1">
                    <a:lumMod val="50000"/>
                  </a:schemeClr>
                </a:solidFill>
              </a:rPr>
              <a:t>כאשר לוחצים על אחת הנקודות פריחה מקבלים מידע כמו: שם הפרח, תחילת פריחה, סוף פריחה, וקואורדינטות.</a:t>
            </a:r>
            <a:endParaRPr lang="he-IL" sz="20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2787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159</Words>
  <Application>Microsoft Office PowerPoint</Application>
  <PresentationFormat>Widescreen</PresentationFormat>
  <Paragraphs>12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Nice_Systems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 Yusupov</dc:creator>
  <cp:lastModifiedBy>Sara Yusupov</cp:lastModifiedBy>
  <cp:revision>6</cp:revision>
  <dcterms:created xsi:type="dcterms:W3CDTF">2020-07-19T09:36:41Z</dcterms:created>
  <dcterms:modified xsi:type="dcterms:W3CDTF">2020-07-19T10:23:27Z</dcterms:modified>
</cp:coreProperties>
</file>

<file path=docProps/thumbnail.jpeg>
</file>